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483d040f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483d040f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483d040f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483d040f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483d040f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483d040f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83d040f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83d040f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483d040f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483d040f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83d040f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483d040f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83d040f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483d040f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483d040f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483d040f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483d040f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483d040f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483d040f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483d040f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483d040f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483d040f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483d040fe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483d040fe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483d040f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483d040f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83d040f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83d040f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483d040f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483d040f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483d040f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483d040f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483d040f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483d040f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483d040f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483d040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483d040f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483d040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483d040f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483d040f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483d040f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483d040f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483d040f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483d040f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483d040f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483d040f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83d040f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83d040f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Yelp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38"/>
            <a:ext cx="81231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Rishab Katta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Tuheena Singh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Mithila Nigudkar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Querying and DAOs.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424825" y="1017725"/>
            <a:ext cx="47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50" y="968450"/>
            <a:ext cx="6281627" cy="39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Querying and DAOs Contd. 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909700"/>
            <a:ext cx="6158502" cy="407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Controllers and Request - Response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25" y="1304753"/>
            <a:ext cx="6276650" cy="2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Controllers and Request -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75" y="1093725"/>
            <a:ext cx="7416901" cy="373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Deployment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5500"/>
            <a:ext cx="8004601" cy="400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Name</a:t>
            </a:r>
            <a:endParaRPr sz="1833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0" y="1330225"/>
            <a:ext cx="8595825" cy="35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Name - Results</a:t>
            </a:r>
            <a:endParaRPr sz="1833"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75" y="1271075"/>
            <a:ext cx="8520601" cy="362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Category</a:t>
            </a:r>
            <a:endParaRPr sz="1833"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13" y="1261225"/>
            <a:ext cx="8314175" cy="36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Category - Results</a:t>
            </a:r>
            <a:endParaRPr sz="1833"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25" y="1320350"/>
            <a:ext cx="7910201" cy="33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Location</a:t>
            </a:r>
            <a:endParaRPr sz="1833"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00" y="1290800"/>
            <a:ext cx="7321100" cy="36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Our goal is to create a Yelp like search site where we can look for </a:t>
            </a:r>
            <a:r>
              <a:rPr lang="en-GB"/>
              <a:t>different</a:t>
            </a:r>
            <a:r>
              <a:rPr lang="en-GB"/>
              <a:t> businesses and get detailed information of each business, </a:t>
            </a:r>
            <a:r>
              <a:rPr lang="en-GB"/>
              <a:t>including</a:t>
            </a:r>
            <a:r>
              <a:rPr lang="en-GB"/>
              <a:t> Address, Hours, Ratings and Reviews and also Pictures of the each business. We also wanted to give the user the options to search for a business by name, </a:t>
            </a:r>
            <a:r>
              <a:rPr lang="en-GB"/>
              <a:t>location</a:t>
            </a:r>
            <a:r>
              <a:rPr lang="en-GB"/>
              <a:t> and category.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311700" y="445025"/>
            <a:ext cx="85206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3"/>
              <a:t>1. Search by Location - Results</a:t>
            </a:r>
            <a:endParaRPr sz="1833"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5" y="1261250"/>
            <a:ext cx="8087550" cy="35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details Page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 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5" y="1071549"/>
            <a:ext cx="8588625" cy="27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Reviews</a:t>
            </a:r>
            <a:endParaRPr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8071377" cy="26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Document with newly added reviews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50"/>
            <a:ext cx="8181974" cy="3256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 of Businesses. </a:t>
            </a:r>
            <a:endParaRPr/>
          </a:p>
        </p:txBody>
      </p:sp>
      <p:sp>
        <p:nvSpPr>
          <p:cNvPr id="221" name="Google Shape;2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0" y="1023025"/>
            <a:ext cx="7279577" cy="37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2784925" y="1519075"/>
            <a:ext cx="85206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317000" y="1142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Cleaning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Technologies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Schema and Connections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Queries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User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Selection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Publicly available Yelp dataset about Businesses, Reviews </a:t>
            </a:r>
            <a:r>
              <a:rPr lang="en-GB"/>
              <a:t>Check Ins</a:t>
            </a:r>
            <a:r>
              <a:rPr lang="en-GB"/>
              <a:t> and Tips.</a:t>
            </a:r>
            <a:br>
              <a:rPr lang="en-GB"/>
            </a:br>
            <a:r>
              <a:rPr lang="en-GB"/>
              <a:t>https://www.yelp.com/dataset/download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data is in JSON Format.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omitted Restaurant and Movie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Images are also </a:t>
            </a:r>
            <a:r>
              <a:rPr lang="en-GB"/>
              <a:t>available</a:t>
            </a:r>
            <a:r>
              <a:rPr lang="en-GB"/>
              <a:t> in the same link. Huge Dataset close to 10GB.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Loading and Cleaning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loaded the json data using 'mongoimport' statements and used 'mongofiles' to load Photos Mongo GridFS.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cleaned the data by removing unnecessary attributes.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only kept the attributes that we used to display to the user.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did format changes </a:t>
            </a:r>
            <a:r>
              <a:rPr lang="en-GB"/>
              <a:t>wherever</a:t>
            </a:r>
            <a:r>
              <a:rPr lang="en-GB"/>
              <a:t> necessary.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also performed unwinding of the Attributes.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Scripts used to load and clean data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00" y="945550"/>
            <a:ext cx="6250668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00" y="2160775"/>
            <a:ext cx="6493426" cy="13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175" y="2160780"/>
            <a:ext cx="4798626" cy="21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Used.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used the MERN stack to create this Web Application.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MongoDB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NodeJS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Schema Definition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25" y="1017725"/>
            <a:ext cx="4493177" cy="37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7311250" y="4572000"/>
            <a:ext cx="5675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750" y="1017725"/>
            <a:ext cx="5226625" cy="36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Definition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75" y="1017725"/>
            <a:ext cx="5379999" cy="175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00" y="2817850"/>
            <a:ext cx="5448950" cy="175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